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1"/>
  </p:notesMasterIdLst>
  <p:handoutMasterIdLst>
    <p:handoutMasterId r:id="rId12"/>
  </p:handoutMasterIdLst>
  <p:sldIdLst>
    <p:sldId id="3065" r:id="rId6"/>
    <p:sldId id="3090" r:id="rId7"/>
    <p:sldId id="3092" r:id="rId8"/>
    <p:sldId id="3091" r:id="rId9"/>
    <p:sldId id="3081" r:id="rId1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0"/>
            <p14:sldId id="3092"/>
            <p14:sldId id="309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0" autoAdjust="0"/>
    <p:restoredTop sz="94826" autoAdjust="0"/>
  </p:normalViewPr>
  <p:slideViewPr>
    <p:cSldViewPr snapToGrid="0">
      <p:cViewPr>
        <p:scale>
          <a:sx n="48" d="100"/>
          <a:sy n="48" d="100"/>
        </p:scale>
        <p:origin x="1716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07.05.2024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07.05.2024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Anniversary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Collection: lediglich für eine Terenzi Tür vorgesehen 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...Eine Ernte &amp; Eine Charge pro Jahr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KW 21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B6B3E5-389D-D292-08A8-832F5C5F3C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387" y="1205650"/>
            <a:ext cx="1135644" cy="18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Indoor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Tools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table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u.ä.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Seite </a:t>
            </a:r>
            <a:fld id="{28B2DC75-0B5D-9644-9A00-6C9501BDDF1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make-up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.Düfte können einzeln oder in Kombination nach dem Layering Konzept getragen werden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.Duftkollektion mit natürlichen und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hochwertigen Inhaltsstoffen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...Verwendung von recyclebaren Materialien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...Rückverfolgbarkeit und Transparenz in der Beschaffung der Rohstoffe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Letzter Bestelltermin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KW 2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Liefertermin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OCD (on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counter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date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...Säckchen mit Proben gefüllt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GWP / Luxustestmuster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Tester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TV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ADTV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Print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Funk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OOH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Digital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Social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Media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/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Spokesperson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Andere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Markenkommunikation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BA-Promotion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YBPN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ohne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 Premium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Pieper Marketing Mix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Digital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Promotionfläche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Andere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onsite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Tools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Newsletter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Social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Media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CRM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Beauty Booklet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Pieper-Prospekt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Print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Beauty-talk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Text, Toilettenartikel, Kosmetik, Flasche enthält.&#10;&#10;Automatisch generierte Beschreibung">
            <a:extLst>
              <a:ext uri="{FF2B5EF4-FFF2-40B4-BE49-F238E27FC236}">
                <a16:creationId xmlns:a16="http://schemas.microsoft.com/office/drawing/2014/main" id="{1CC55534-DDE8-AB1D-FB37-FB570284C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24" y="1239590"/>
            <a:ext cx="1180199" cy="2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</p:spTree>
    <p:extLst>
      <p:ext uri="{BB962C8B-B14F-4D97-AF65-F5344CB8AC3E}">
        <p14:creationId xmlns:p14="http://schemas.microsoft.com/office/powerpoint/2010/main" val="20263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Breitbild</PresentationFormat>
  <Paragraphs>124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Thomas Przybylo</cp:lastModifiedBy>
  <cp:revision>665</cp:revision>
  <cp:lastPrinted>2021-10-12T08:01:43Z</cp:lastPrinted>
  <dcterms:created xsi:type="dcterms:W3CDTF">2019-01-03T07:40:27Z</dcterms:created>
  <dcterms:modified xsi:type="dcterms:W3CDTF">2024-05-06T22:37:29Z</dcterms:modified>
</cp:coreProperties>
</file>